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Sora Medium"/>
      <p:regular r:id="rId22"/>
    </p:embeddedFont>
    <p:embeddedFont>
      <p:font typeface="Sora Medium"/>
      <p:regular r:id="rId23"/>
    </p:embeddedFont>
    <p:embeddedFont>
      <p:font typeface="Noto Sans TC"/>
      <p:regular r:id="rId24"/>
    </p:embeddedFont>
    <p:embeddedFont>
      <p:font typeface="Noto Sans TC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Imemyslf/Bookstore-API" TargetMode="External"/><Relationship Id="rId6" Type="http://schemas.openxmlformats.org/officeDocument/2006/relationships/hyperlink" Target="https://www.linkedin.com/in/kishan-sharma-709750201/" TargetMode="External"/><Relationship Id="rId2" Type="http://schemas.openxmlformats.org/officeDocument/2006/relationships/image" Target="../media/image-15-1.png"/><Relationship Id="rId3" Type="http://schemas.openxmlformats.org/officeDocument/2006/relationships/image" Target="../media/image-15-2.png"/><Relationship Id="rId4" Type="http://schemas.openxmlformats.org/officeDocument/2006/relationships/image" Target="../media/image-15-3.png"/><Relationship Id="rId5" Type="http://schemas.openxmlformats.org/officeDocument/2006/relationships/image" Target="../media/image-15-4.png"/><Relationship Id="rId7" Type="http://schemas.openxmlformats.org/officeDocument/2006/relationships/slideLayout" Target="../slideLayouts/slideLayout16.xml"/><Relationship Id="rId8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00/books/58bdd207-83d2-4146-a73d-9262b7bd481a" TargetMode="External"/><Relationship Id="rId1" Type="http://schemas.openxmlformats.org/officeDocument/2006/relationships/image" Target="../media/image-7-1.png"/><Relationship Id="rId3" Type="http://schemas.openxmlformats.org/officeDocument/2006/relationships/image" Target="../media/image-7-2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BookStore-API: A Comprehensive Guide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Explore the functionalities of the BookStore-API, designed for efficient management of user accounts and book data.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6279"/>
            <a:ext cx="63988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Book API: Delete Book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10370"/>
            <a:ext cx="7838123" cy="52578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231035" y="1959293"/>
            <a:ext cx="46130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 remove a book from the database, use the DELETE method with its unique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BookID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and include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Authorization header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9231035" y="3303151"/>
            <a:ext cx="4613077" cy="1326713"/>
          </a:xfrm>
          <a:prstGeom prst="roundRect">
            <a:avLst>
              <a:gd name="adj" fmla="val 2565"/>
            </a:avLst>
          </a:prstGeom>
          <a:solidFill>
            <a:srgbClr val="450707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849" y="3662482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68151" y="3586639"/>
            <a:ext cx="36491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Endpoint: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DELETE /books/{BookID}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82785"/>
            <a:ext cx="76315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Auth API Testing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51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Objective: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Verify registration and login functionality with both valid and invalid credentials.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48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 Cases:</a:t>
            </a:r>
            <a:endParaRPr lang="en-US" sz="2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967526"/>
            <a:ext cx="113348" cy="1133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33951" y="4842748"/>
            <a:ext cx="3818453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Register User: POST /auth/register → expects 201 &amp; success message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4967526"/>
            <a:ext cx="113348" cy="1133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576054" y="4842748"/>
            <a:ext cx="3818453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Login (Valid): POST /auth/login → expects 200 &amp; returns JWT token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4967526"/>
            <a:ext cx="113348" cy="11334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018157" y="4842748"/>
            <a:ext cx="3818453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❌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Login (Invalid): wrong credentials → expects 401 &amp; error message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4141"/>
            <a:ext cx="7214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Book API – Test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065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Objective: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Test complete book management flow with authorization.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609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 Cases:</a:t>
            </a:r>
            <a:endParaRPr lang="en-US" sz="2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28881"/>
            <a:ext cx="113348" cy="1133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33951" y="3304103"/>
            <a:ext cx="6039445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Create Book: Adds a book → expects 201 Created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428881"/>
            <a:ext cx="113348" cy="1133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97046" y="3304103"/>
            <a:ext cx="603956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Get Books: Retrieves list → expects 200 OK + array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60652"/>
            <a:ext cx="113348" cy="11334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33951" y="4135874"/>
            <a:ext cx="6039445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Update Book: Modifies existing entry → expects 200 OK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260652"/>
            <a:ext cx="113348" cy="11334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97046" y="4135874"/>
            <a:ext cx="603956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Delete Book: Deletes entry → expects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200 OK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218" y="5132070"/>
            <a:ext cx="6577965" cy="23532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3889" y="499586"/>
            <a:ext cx="4528542" cy="566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Certificate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8480" y="1427917"/>
            <a:ext cx="8473321" cy="63019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644491" y="3054429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150"/>
              </a:lnSpc>
              <a:buNone/>
            </a:pP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793790" y="48122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31450" y="826056"/>
            <a:ext cx="8567380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Contact &amp; Repository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22579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Explore the source code and contribute to the project on GitHub: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759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https://github.com/Imemyslf/Bookstore-API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493544" y="3579019"/>
            <a:ext cx="3643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Connect with the Author:</a:t>
            </a:r>
            <a:endParaRPr lang="en-US" sz="22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779" y="4273510"/>
            <a:ext cx="453628" cy="45362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010626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Name: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Kishan Sharma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874" y="4273510"/>
            <a:ext cx="453628" cy="4536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56884" y="5010626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Contact: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+91 8830458122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779" y="5940504"/>
            <a:ext cx="453628" cy="4536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677620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Email: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k3004022@gmail.com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9874" y="5940504"/>
            <a:ext cx="453628" cy="4536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6677620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LinkedIn: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pPr algn="ctr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https://www.linkedin.com/in/kishan-sharma-709750201/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9799"/>
            <a:ext cx="69528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API Endpoints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12206"/>
            <a:ext cx="13042821" cy="4567476"/>
          </a:xfrm>
          <a:prstGeom prst="roundRect">
            <a:avLst>
              <a:gd name="adj" fmla="val 7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41982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256353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Register User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717" y="256353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POST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161" y="2563535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/auth/register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07014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462" y="321385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Login User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3637717" y="321385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POST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6243161" y="3213854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/auth/login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72046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462" y="386417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 Book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3637717" y="386417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POST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6243161" y="3864173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/books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37078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462" y="451449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Update Book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717" y="451449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PUT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243161" y="4514493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/books/{BookID}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02110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462" y="516481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Get Book by ID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3637717" y="516481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GET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6243161" y="5164812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/books/{BookID}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67142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462" y="581513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Search By Genre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3637717" y="581513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GET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6243161" y="5815132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/books/search?genre={genre}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801410" y="632174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28462" y="646545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Delete Book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3637717" y="646545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DELETE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6243161" y="6465451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/books/{BookID}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521" y="622102"/>
            <a:ext cx="6901934" cy="657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API: Register &amp; Login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6521" y="1805702"/>
            <a:ext cx="2804279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Register User (POST)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6521" y="2344936"/>
            <a:ext cx="6321981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a new user account by submitting valid credentials (email, password) in JSON format via the Body tab in Postman.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521" y="3255050"/>
            <a:ext cx="6173391" cy="411575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79519" y="1945481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Login User (POST)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579519" y="2484715"/>
            <a:ext cx="6321981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Log in using the same procedure as registration. A successful login returns a JWT token for authorization.</a:t>
            </a:r>
            <a:endParaRPr lang="en-US" sz="16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519" y="3394829"/>
            <a:ext cx="5799296" cy="38361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7038"/>
            <a:ext cx="86798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Authorization with JWT Token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15979"/>
            <a:ext cx="13042821" cy="24836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547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After successful login, retrieve the JWT token. This token is essential for authenticating all subsequent API requests (GET, POST, PUT, DELETE), particularly for protected routes for book operations.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35729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022349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6195060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6119217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How to Use: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Add the token to the request header as: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Authorization: Bearer &lt;your_token_here&gt;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560" y="567571"/>
            <a:ext cx="4825365" cy="598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Book API: Add Book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0560" y="1645087"/>
            <a:ext cx="310860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Step 1: Authorize Request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670560" y="2136100"/>
            <a:ext cx="3521988" cy="2145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make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any book API call, including adding a book, first add the JWT token to the "Headers" tab in Postman. Set the Key to "Authorization" and the Value to "Bearer &lt;your_token_here&gt;". This token authenticates your request for all book-specific operations.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0560" y="4453771"/>
            <a:ext cx="3521988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Example: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0560" y="4932640"/>
            <a:ext cx="3521988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Key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Authorization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70560" y="5411510"/>
            <a:ext cx="3521988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Value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70560" y="5933480"/>
            <a:ext cx="3521988" cy="1513046"/>
          </a:xfrm>
          <a:prstGeom prst="roundRect">
            <a:avLst>
              <a:gd name="adj" fmla="val 1899"/>
            </a:avLst>
          </a:prstGeom>
          <a:solidFill>
            <a:srgbClr val="141419"/>
          </a:solidFill>
          <a:ln/>
        </p:spPr>
      </p:sp>
      <p:sp>
        <p:nvSpPr>
          <p:cNvPr id="9" name="Shape 7"/>
          <p:cNvSpPr/>
          <p:nvPr/>
        </p:nvSpPr>
        <p:spPr>
          <a:xfrm>
            <a:off x="661035" y="5933480"/>
            <a:ext cx="3541038" cy="1513046"/>
          </a:xfrm>
          <a:prstGeom prst="roundRect">
            <a:avLst>
              <a:gd name="adj" fmla="val 1899"/>
            </a:avLst>
          </a:prstGeom>
          <a:solidFill>
            <a:srgbClr val="141419"/>
          </a:solidFill>
          <a:ln/>
        </p:spPr>
      </p:sp>
      <p:sp>
        <p:nvSpPr>
          <p:cNvPr id="10" name="Text 8"/>
          <p:cNvSpPr/>
          <p:nvPr/>
        </p:nvSpPr>
        <p:spPr>
          <a:xfrm>
            <a:off x="852607" y="6077069"/>
            <a:ext cx="3157895" cy="1225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Bearer eyJhbGciOiJIUzI1NiIsInR5cCI6IkpXVCJ9.eyJpZCI6IjQwNDZiNGE5LWM2ZjYtNDEw...</a:t>
            </a:r>
            <a:endParaRPr lang="en-US" sz="15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607" y="1669018"/>
            <a:ext cx="7685246" cy="50584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170503"/>
            <a:ext cx="8963858" cy="58885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318671" y="1142167"/>
            <a:ext cx="352544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Step 2: Add Book Details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10318671" y="2077641"/>
            <a:ext cx="352544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 the Body section, add book details in JSON format (title, author, genre, publishedYear).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10318671" y="3421499"/>
            <a:ext cx="3525441" cy="2335887"/>
          </a:xfrm>
          <a:prstGeom prst="roundRect">
            <a:avLst>
              <a:gd name="adj" fmla="val 1457"/>
            </a:avLst>
          </a:prstGeom>
          <a:solidFill>
            <a:srgbClr val="99551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485" y="3780830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055787" y="3704987"/>
            <a:ext cx="256151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Endpoint Request Body Example: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1055787" y="4685943"/>
            <a:ext cx="2561511" cy="702945"/>
          </a:xfrm>
          <a:prstGeom prst="roundRect">
            <a:avLst>
              <a:gd name="adj" fmla="val 4840"/>
            </a:avLst>
          </a:prstGeom>
          <a:solidFill>
            <a:srgbClr val="121212"/>
          </a:solidFill>
          <a:ln/>
        </p:spPr>
      </p:sp>
      <p:sp>
        <p:nvSpPr>
          <p:cNvPr id="9" name="Shape 5"/>
          <p:cNvSpPr/>
          <p:nvPr/>
        </p:nvSpPr>
        <p:spPr>
          <a:xfrm>
            <a:off x="11044476" y="4685943"/>
            <a:ext cx="2584133" cy="702945"/>
          </a:xfrm>
          <a:prstGeom prst="roundRect">
            <a:avLst>
              <a:gd name="adj" fmla="val 4840"/>
            </a:avLst>
          </a:prstGeom>
          <a:solidFill>
            <a:srgbClr val="121212"/>
          </a:solidFill>
          <a:ln/>
        </p:spPr>
      </p:sp>
      <p:sp>
        <p:nvSpPr>
          <p:cNvPr id="10" name="Text 6"/>
          <p:cNvSpPr/>
          <p:nvPr/>
        </p:nvSpPr>
        <p:spPr>
          <a:xfrm>
            <a:off x="11271290" y="4855964"/>
            <a:ext cx="21305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POST /books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6592848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Book API: Update Book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7241" y="1861185"/>
            <a:ext cx="4484846" cy="1439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 update an existing book, you must include the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Authorization header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 provide the unique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BookID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which is issued when the book is first created.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7241" y="3553420"/>
            <a:ext cx="4484846" cy="955715"/>
          </a:xfrm>
          <a:prstGeom prst="roundRect">
            <a:avLst>
              <a:gd name="adj" fmla="val 3531"/>
            </a:avLst>
          </a:prstGeom>
          <a:solidFill>
            <a:srgbClr val="022349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150" y="3912037"/>
            <a:ext cx="281107" cy="22490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18166" y="3834527"/>
            <a:ext cx="3529013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Endpoint: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PUT /books/{BookID}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7241" y="4762143"/>
            <a:ext cx="4484846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Example:</a:t>
            </a:r>
            <a:pPr algn="l" indent="0" marL="0">
              <a:lnSpc>
                <a:spcPts val="2800"/>
              </a:lnSpc>
              <a:buNone/>
            </a:pPr>
            <a:r>
              <a:rPr lang="en-US" sz="175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http://localhost:3000/books/58bdd207-83d2-4146-a73d-9262b7bd481a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586" y="1911787"/>
            <a:ext cx="8022074" cy="55003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260" y="584835"/>
            <a:ext cx="6378535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Book API: Search Books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4260" y="1780937"/>
            <a:ext cx="2623185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Search By ID (GET)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44260" y="2325886"/>
            <a:ext cx="2623185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 retrieve a specific book, you must include the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Authorization header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  its unique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BookID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44260" y="3925729"/>
            <a:ext cx="2623185" cy="1258967"/>
          </a:xfrm>
          <a:prstGeom prst="roundRect">
            <a:avLst>
              <a:gd name="adj" fmla="val 2534"/>
            </a:avLst>
          </a:prstGeom>
          <a:solidFill>
            <a:srgbClr val="022349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905" y="4264462"/>
            <a:ext cx="265748" cy="21264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35298" y="4191476"/>
            <a:ext cx="1719501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Endpoint: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/books/{BookID}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4260" y="5423892"/>
            <a:ext cx="262318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701" y="1807488"/>
            <a:ext cx="8341995" cy="55979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129189"/>
            <a:ext cx="8219242" cy="59712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590609" y="1100852"/>
            <a:ext cx="32134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Search By Genre (GET)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10590609" y="1681996"/>
            <a:ext cx="325350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Retrieve a list of books matching a specific genre by including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Authorization header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and passing the genre as a query parameter.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10590609" y="3751659"/>
            <a:ext cx="3253502" cy="1712476"/>
          </a:xfrm>
          <a:prstGeom prst="roundRect">
            <a:avLst>
              <a:gd name="adj" fmla="val 1987"/>
            </a:avLst>
          </a:prstGeom>
          <a:solidFill>
            <a:srgbClr val="022349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423" y="4110990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327725" y="4035147"/>
            <a:ext cx="2289572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Endpoint: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/books/search?genre={genre}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590609" y="5719286"/>
            <a:ext cx="32535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2025-07-23T16:57:24Z</dcterms:created>
  <dcterms:modified xsi:type="dcterms:W3CDTF">2025-07-23T16:57:24Z</dcterms:modified>
</cp:coreProperties>
</file>